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Averag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Amod Sachintha"/>
  <p:cmAuthor clrIdx="1" id="1" initials="" lastIdx="1" name="Udesh Kumar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Average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9-05-21T17:10:54.747">
    <p:pos x="6000" y="0"/>
    <p:text>Owa liyanna epa... Progress eka gena mokak hari liyapn</p:text>
  </p:cm>
  <p:cm authorId="1" idx="1" dt="2019-05-21T17:10:54.747">
    <p:pos x="6000" y="0"/>
    <p:text>function tika kiyanna epaida use karana</p:text>
  </p:cm>
</p:cmLst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5a677cc8ee_8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5a677cc8ee_8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5a677cc8e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5a677cc8e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a677cc8e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a677cc8e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a677cc8e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a677cc8e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a677cc8e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a677cc8e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1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888125" y="1414925"/>
            <a:ext cx="2365800" cy="9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Vault</a:t>
            </a:r>
            <a:endParaRPr sz="60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7495200" y="4637400"/>
            <a:ext cx="16488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/>
              <a:t>Progress so far..</a:t>
            </a:r>
            <a:r>
              <a:rPr lang="en-GB" sz="1400"/>
              <a:t>.</a:t>
            </a:r>
            <a:endParaRPr sz="1400"/>
          </a:p>
        </p:txBody>
      </p:sp>
      <p:sp>
        <p:nvSpPr>
          <p:cNvPr id="230" name="Google Shape;230;p17"/>
          <p:cNvSpPr txBox="1"/>
          <p:nvPr/>
        </p:nvSpPr>
        <p:spPr>
          <a:xfrm>
            <a:off x="3964325" y="2416325"/>
            <a:ext cx="5160900" cy="9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SHARED DISTRIBUTED AND REDUNDANT STORAGE SOLUTION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1" name="Google Shape;2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81192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Main UI - Disk Health</a:t>
            </a:r>
            <a:endParaRPr/>
          </a:p>
        </p:txBody>
      </p:sp>
      <p:pic>
        <p:nvPicPr>
          <p:cNvPr id="294" name="Google Shape;2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975" y="924325"/>
            <a:ext cx="7440425" cy="40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7"/>
          <p:cNvSpPr txBox="1"/>
          <p:nvPr>
            <p:ph type="title"/>
          </p:nvPr>
        </p:nvSpPr>
        <p:spPr>
          <a:xfrm>
            <a:off x="3383875" y="2225550"/>
            <a:ext cx="19482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00" name="Google Shape;300;p2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7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2075" y="0"/>
            <a:ext cx="381192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/>
          <p:cNvSpPr txBox="1"/>
          <p:nvPr>
            <p:ph type="title"/>
          </p:nvPr>
        </p:nvSpPr>
        <p:spPr>
          <a:xfrm>
            <a:off x="1294300" y="16103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</a:t>
            </a:r>
            <a:endParaRPr/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TRNR Peiris - IT 16106420</a:t>
            </a:r>
            <a:endParaRPr sz="18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KVA Sachintha - IT 16158528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BA Ganegoda</a:t>
            </a:r>
            <a:endParaRPr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WMUKMT Bandara-IT16091276</a:t>
            </a:r>
            <a:endParaRPr sz="1800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Node Authentication, encryption and File Sharing module </a:t>
            </a:r>
            <a:r>
              <a:rPr lang="en-GB" sz="1200">
                <a:solidFill>
                  <a:srgbClr val="FFF2CC"/>
                </a:solidFill>
              </a:rPr>
              <a:t>(BA Ganegoda)</a:t>
            </a:r>
            <a:endParaRPr sz="1200">
              <a:solidFill>
                <a:srgbClr val="FFF2CC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9"/>
          <p:cNvSpPr txBox="1"/>
          <p:nvPr>
            <p:ph idx="1" type="body"/>
          </p:nvPr>
        </p:nvSpPr>
        <p:spPr>
          <a:xfrm>
            <a:off x="1297500" y="1567550"/>
            <a:ext cx="7038900" cy="23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Encryption and decryption functions in progress(symmetric encryption) (50%)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Sharing part was broken down into two parts  as Public and private sharing and not yet started 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User authentication in progress(50%)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Node authentication and integrity validation not yet started.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Content based search algorithm for faster file search is in mind.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File Redundancy and Disk Health Monitoring</a:t>
            </a:r>
            <a:r>
              <a:rPr lang="en-GB"/>
              <a:t> </a:t>
            </a:r>
            <a:r>
              <a:rPr lang="en-GB" sz="1200">
                <a:solidFill>
                  <a:srgbClr val="FFF2CC"/>
                </a:solidFill>
              </a:rPr>
              <a:t>(TRNR Peiris)</a:t>
            </a:r>
            <a:endParaRPr sz="1200">
              <a:solidFill>
                <a:srgbClr val="FFF2CC"/>
              </a:solidFill>
            </a:endParaRPr>
          </a:p>
        </p:txBody>
      </p:sp>
      <p:pic>
        <p:nvPicPr>
          <p:cNvPr id="253" name="Google Shape;2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00" y="2325173"/>
            <a:ext cx="1763500" cy="166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0"/>
          <p:cNvSpPr txBox="1"/>
          <p:nvPr/>
        </p:nvSpPr>
        <p:spPr>
          <a:xfrm>
            <a:off x="2202650" y="1613875"/>
            <a:ext cx="67167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One file </a:t>
            </a: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scattered into 4 data shards - Completed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Generating parity shards - Completed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Regenerating file from any 4 out of 6 shards available at the time - Completed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Reducing the amount of space required for a parity shard - In progress 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Size of a parity shard = size of a shard + size of a shard /8  Completed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Size of a parity shard = size of a shard  - In Progress</a:t>
            </a:r>
            <a:endParaRPr sz="18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Performance optimization - In progress</a:t>
            </a:r>
            <a:endParaRPr sz="18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"/>
          <p:cNvSpPr txBox="1"/>
          <p:nvPr>
            <p:ph type="title"/>
          </p:nvPr>
        </p:nvSpPr>
        <p:spPr>
          <a:xfrm>
            <a:off x="1170300" y="157900"/>
            <a:ext cx="3401700" cy="5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Disk Health Identification</a:t>
            </a:r>
            <a:endParaRPr/>
          </a:p>
        </p:txBody>
      </p:sp>
      <p:sp>
        <p:nvSpPr>
          <p:cNvPr id="260" name="Google Shape;260;p21"/>
          <p:cNvSpPr txBox="1"/>
          <p:nvPr>
            <p:ph idx="1" type="body"/>
          </p:nvPr>
        </p:nvSpPr>
        <p:spPr>
          <a:xfrm>
            <a:off x="555625" y="1867400"/>
            <a:ext cx="3401700" cy="24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Modern hard drives have “S.M.A.R.T..” It’s a feature that allows operating systems 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(like Linux, Mac, and Windows)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 verify the integrity and health of the hard drives.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1" name="Google Shape;261;p21"/>
          <p:cNvSpPr txBox="1"/>
          <p:nvPr>
            <p:ph idx="1" type="body"/>
          </p:nvPr>
        </p:nvSpPr>
        <p:spPr>
          <a:xfrm>
            <a:off x="5119275" y="3034863"/>
            <a:ext cx="3066300" cy="14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1800"/>
              <a:buChar char="●"/>
            </a:pPr>
            <a:r>
              <a:rPr lang="en-GB" sz="1800">
                <a:solidFill>
                  <a:srgbClr val="FFD966"/>
                </a:solidFill>
              </a:rPr>
              <a:t>Widows - Tested</a:t>
            </a:r>
            <a:endParaRPr sz="1800">
              <a:solidFill>
                <a:srgbClr val="FFD9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D966"/>
              </a:buClr>
              <a:buSzPts val="1800"/>
              <a:buChar char="●"/>
            </a:pPr>
            <a:r>
              <a:rPr lang="en-GB" sz="1800">
                <a:solidFill>
                  <a:srgbClr val="FFD966"/>
                </a:solidFill>
              </a:rPr>
              <a:t>Linux - Tested</a:t>
            </a:r>
            <a:endParaRPr sz="1800">
              <a:solidFill>
                <a:srgbClr val="FFD9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-GB" sz="1800">
                <a:solidFill>
                  <a:srgbClr val="FF0000"/>
                </a:solidFill>
              </a:rPr>
              <a:t>MacOS - Scheduled</a:t>
            </a:r>
            <a:endParaRPr sz="1800"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Frontend - Completed</a:t>
            </a:r>
            <a:endParaRPr sz="1800"/>
          </a:p>
        </p:txBody>
      </p:sp>
      <p:pic>
        <p:nvPicPr>
          <p:cNvPr id="262" name="Google Shape;262;p21"/>
          <p:cNvPicPr preferRelativeResize="0"/>
          <p:nvPr/>
        </p:nvPicPr>
        <p:blipFill rotWithShape="1">
          <a:blip r:embed="rId3">
            <a:alphaModFix/>
          </a:blip>
          <a:srcRect b="8750" l="61847" r="3166" t="50241"/>
          <a:stretch/>
        </p:blipFill>
        <p:spPr>
          <a:xfrm>
            <a:off x="5229837" y="808738"/>
            <a:ext cx="3234914" cy="206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Blockchain based DHT and Messaging Protocol</a:t>
            </a:r>
            <a:r>
              <a:rPr lang="en-GB"/>
              <a:t> </a:t>
            </a:r>
            <a:r>
              <a:rPr lang="en-GB" sz="1200">
                <a:solidFill>
                  <a:srgbClr val="FFF2CC"/>
                </a:solidFill>
              </a:rPr>
              <a:t>(KVA Sachintha)</a:t>
            </a:r>
            <a:endParaRPr sz="1200">
              <a:solidFill>
                <a:srgbClr val="FFF2CC"/>
              </a:solidFill>
            </a:endParaRPr>
          </a:p>
        </p:txBody>
      </p:sp>
      <p:sp>
        <p:nvSpPr>
          <p:cNvPr id="268" name="Google Shape;268;p22"/>
          <p:cNvSpPr txBox="1"/>
          <p:nvPr>
            <p:ph idx="1" type="body"/>
          </p:nvPr>
        </p:nvSpPr>
        <p:spPr>
          <a:xfrm>
            <a:off x="4296900" y="1774700"/>
            <a:ext cx="4039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Blockchain core logic complete.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Block Verification complete.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Functions for calculating Merkle root in progress.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Blocks are currently persisted to a NoSQL database.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Advantages of using an RDBMS is still in mind.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Currently </a:t>
            </a:r>
            <a:r>
              <a:rPr lang="en-GB"/>
              <a:t>designing</a:t>
            </a:r>
            <a:r>
              <a:rPr lang="en-GB"/>
              <a:t> the API that is eventually going to be exposed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9" name="Google Shape;2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175" y="1599000"/>
            <a:ext cx="3793100" cy="271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/>
          <p:nvPr>
            <p:ph type="title"/>
          </p:nvPr>
        </p:nvSpPr>
        <p:spPr>
          <a:xfrm>
            <a:off x="1323450" y="543125"/>
            <a:ext cx="25605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Messenger Module</a:t>
            </a:r>
            <a:endParaRPr/>
          </a:p>
        </p:txBody>
      </p:sp>
      <p:sp>
        <p:nvSpPr>
          <p:cNvPr id="275" name="Google Shape;275;p23"/>
          <p:cNvSpPr txBox="1"/>
          <p:nvPr>
            <p:ph idx="1" type="body"/>
          </p:nvPr>
        </p:nvSpPr>
        <p:spPr>
          <a:xfrm>
            <a:off x="5534850" y="1285900"/>
            <a:ext cx="3224100" cy="26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Uses Socket.io transport for websocket based 2 way communication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Uses 2 channels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For Blockchain updates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For Configuration updates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Currently testing automatic detection of messenger service via portscan.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Currently formulating a Consistent Messenger API for external modules to use.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/>
              <a:t>Currently testing various heartbeat intervals vs performance </a:t>
            </a:r>
            <a:r>
              <a:rPr lang="en-GB"/>
              <a:t>degradations</a:t>
            </a:r>
            <a:r>
              <a:rPr lang="en-GB"/>
              <a:t>.</a:t>
            </a:r>
            <a:endParaRPr/>
          </a:p>
        </p:txBody>
      </p:sp>
      <p:pic>
        <p:nvPicPr>
          <p:cNvPr id="276" name="Google Shape;2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450" y="1190675"/>
            <a:ext cx="3998099" cy="312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Static and Dynamic Disk Space Allocation methodology</a:t>
            </a:r>
            <a:r>
              <a:rPr lang="en-GB"/>
              <a:t> </a:t>
            </a:r>
            <a:r>
              <a:rPr lang="en-GB" sz="1200">
                <a:solidFill>
                  <a:srgbClr val="FFF2CC"/>
                </a:solidFill>
              </a:rPr>
              <a:t>(WMUKMT Bandara)</a:t>
            </a:r>
            <a:endParaRPr sz="1200">
              <a:solidFill>
                <a:srgbClr val="FFF2CC"/>
              </a:solidFill>
            </a:endParaRPr>
          </a:p>
        </p:txBody>
      </p:sp>
      <p:sp>
        <p:nvSpPr>
          <p:cNvPr id="282" name="Google Shape;282;p24"/>
          <p:cNvSpPr txBox="1"/>
          <p:nvPr>
            <p:ph idx="1" type="body"/>
          </p:nvPr>
        </p:nvSpPr>
        <p:spPr>
          <a:xfrm>
            <a:off x="1297500" y="15555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 Virtual hard disk  creations.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create virtual disk vmalloc() function. (in progress)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Location </a:t>
            </a:r>
            <a:r>
              <a:rPr lang="en-GB" sz="1200"/>
              <a:t>initialized</a:t>
            </a:r>
            <a:r>
              <a:rPr lang="en-GB" sz="1200"/>
              <a:t> to 0 memset(). (in progress)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Develop a device driver for virtual hard disk. (not yet implement)</a:t>
            </a:r>
            <a:endParaRPr sz="1200"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Device files operations</a:t>
            </a:r>
            <a:endParaRPr sz="1100"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Read / write is implemented using memcpy() API. (Not yet implement)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Block operation. (in progress)</a:t>
            </a:r>
            <a:endParaRPr sz="1100"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The request </a:t>
            </a:r>
            <a:r>
              <a:rPr lang="en-GB"/>
              <a:t>function</a:t>
            </a:r>
            <a:r>
              <a:rPr lang="en-GB"/>
              <a:t> to process the requests in the request queue.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The spin lock associated with the request queue to protect concurrent access.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100"/>
              <a:t>Disk status monitoring. (front end complete)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Main UI - Normal Users Interface</a:t>
            </a:r>
            <a:endParaRPr/>
          </a:p>
        </p:txBody>
      </p:sp>
      <p:pic>
        <p:nvPicPr>
          <p:cNvPr id="288" name="Google Shape;28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077" y="1120425"/>
            <a:ext cx="7477775" cy="358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